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6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59" r:id="rId2"/>
    <p:sldId id="402" r:id="rId3"/>
    <p:sldId id="322" r:id="rId4"/>
    <p:sldId id="415" r:id="rId5"/>
    <p:sldId id="422" r:id="rId6"/>
    <p:sldId id="424" r:id="rId7"/>
    <p:sldId id="423" r:id="rId8"/>
    <p:sldId id="425" r:id="rId9"/>
    <p:sldId id="426" r:id="rId10"/>
    <p:sldId id="427" r:id="rId11"/>
    <p:sldId id="321" r:id="rId12"/>
    <p:sldId id="420" r:id="rId13"/>
    <p:sldId id="435" r:id="rId14"/>
    <p:sldId id="390" r:id="rId15"/>
    <p:sldId id="428" r:id="rId16"/>
    <p:sldId id="429" r:id="rId17"/>
    <p:sldId id="430" r:id="rId18"/>
    <p:sldId id="431" r:id="rId19"/>
    <p:sldId id="436" r:id="rId20"/>
    <p:sldId id="437" r:id="rId21"/>
    <p:sldId id="438" r:id="rId22"/>
    <p:sldId id="407" r:id="rId23"/>
    <p:sldId id="432" r:id="rId24"/>
    <p:sldId id="433" r:id="rId25"/>
    <p:sldId id="434" r:id="rId26"/>
    <p:sldId id="410" r:id="rId27"/>
    <p:sldId id="320" r:id="rId28"/>
    <p:sldId id="389" r:id="rId29"/>
    <p:sldId id="318" r:id="rId30"/>
  </p:sldIdLst>
  <p:sldSz cx="9144000" cy="5143500" type="screen16x9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0202"/>
    <a:srgbClr val="AA140E"/>
    <a:srgbClr val="B2A2B4"/>
    <a:srgbClr val="E19AB0"/>
    <a:srgbClr val="9E4162"/>
    <a:srgbClr val="37C790"/>
    <a:srgbClr val="17A89F"/>
    <a:srgbClr val="ED4627"/>
    <a:srgbClr val="FF7215"/>
    <a:srgbClr val="F012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71" autoAdjust="0"/>
    <p:restoredTop sz="94660" autoAdjust="0"/>
  </p:normalViewPr>
  <p:slideViewPr>
    <p:cSldViewPr>
      <p:cViewPr varScale="1">
        <p:scale>
          <a:sx n="88" d="100"/>
          <a:sy n="88" d="100"/>
        </p:scale>
        <p:origin x="102" y="3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23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93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.mp3"/><Relationship Id="rId7" Type="http://schemas.openxmlformats.org/officeDocument/2006/relationships/image" Target="../media/image1.jp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2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3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_BreathingHeavily - Nova">
            <a:hlinkClick r:id="" action="ppaction://media"/>
            <a:extLst>
              <a:ext uri="{FF2B5EF4-FFF2-40B4-BE49-F238E27FC236}">
                <a16:creationId xmlns:a16="http://schemas.microsoft.com/office/drawing/2014/main" id="{6EA76C53-848A-43C1-934C-20818C510AA7}"/>
              </a:ext>
            </a:extLst>
          </p:cNvPr>
          <p:cNvPicPr>
            <a:picLocks noChangeAspect="1"/>
          </p:cNvPicPr>
          <p:nvPr>
            <a:audi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21443" y="-2288839"/>
            <a:ext cx="812588" cy="81258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6652E54-B3B1-499F-9656-19CB5C775CDF}"/>
              </a:ext>
            </a:extLst>
          </p:cNvPr>
          <p:cNvSpPr/>
          <p:nvPr/>
        </p:nvSpPr>
        <p:spPr>
          <a:xfrm>
            <a:off x="251520" y="2571750"/>
            <a:ext cx="8640960" cy="2304256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DFD29A1-1547-4BFC-86FF-A5145F74CA0E}"/>
              </a:ext>
            </a:extLst>
          </p:cNvPr>
          <p:cNvSpPr/>
          <p:nvPr/>
        </p:nvSpPr>
        <p:spPr>
          <a:xfrm>
            <a:off x="1907704" y="1825889"/>
            <a:ext cx="4032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答辩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EBF6273-58E8-4E06-AD66-334182C9A0E1}"/>
              </a:ext>
            </a:extLst>
          </p:cNvPr>
          <p:cNvCxnSpPr/>
          <p:nvPr/>
        </p:nvCxnSpPr>
        <p:spPr>
          <a:xfrm>
            <a:off x="3059832" y="1524663"/>
            <a:ext cx="1728192" cy="9030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44FC1FF-8E5D-42B7-AF64-6C3147F82397}"/>
              </a:ext>
            </a:extLst>
          </p:cNvPr>
          <p:cNvSpPr txBox="1"/>
          <p:nvPr/>
        </p:nvSpPr>
        <p:spPr>
          <a:xfrm>
            <a:off x="2303748" y="2605135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主讲人：陈家荣</a:t>
            </a:r>
          </a:p>
        </p:txBody>
      </p:sp>
    </p:spTree>
    <p:extLst>
      <p:ext uri="{BB962C8B-B14F-4D97-AF65-F5344CB8AC3E}">
        <p14:creationId xmlns:p14="http://schemas.microsoft.com/office/powerpoint/2010/main" val="104806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" grpId="0" animBg="1"/>
      <p:bldP spid="11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3F8E275D-21F7-488D-A4EB-7A0DA4A2A50E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D2E900-CA5E-4F4B-BCE9-AD999DB3AE44}"/>
              </a:ext>
            </a:extLst>
          </p:cNvPr>
          <p:cNvSpPr txBox="1"/>
          <p:nvPr/>
        </p:nvSpPr>
        <p:spPr>
          <a:xfrm>
            <a:off x="2195736" y="1707654"/>
            <a:ext cx="1457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1D246A-BD5A-468A-9F60-AEB909ACBAE0}"/>
              </a:ext>
            </a:extLst>
          </p:cNvPr>
          <p:cNvSpPr txBox="1"/>
          <p:nvPr/>
        </p:nvSpPr>
        <p:spPr>
          <a:xfrm>
            <a:off x="3995936" y="1445580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上进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F3F28B-5929-4E12-B013-3432152836CD}"/>
              </a:ext>
            </a:extLst>
          </p:cNvPr>
          <p:cNvSpPr txBox="1"/>
          <p:nvPr/>
        </p:nvSpPr>
        <p:spPr>
          <a:xfrm>
            <a:off x="4023337" y="2539812"/>
            <a:ext cx="1494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好相处</a:t>
            </a:r>
          </a:p>
        </p:txBody>
      </p:sp>
    </p:spTree>
    <p:extLst>
      <p:ext uri="{BB962C8B-B14F-4D97-AF65-F5344CB8AC3E}">
        <p14:creationId xmlns:p14="http://schemas.microsoft.com/office/powerpoint/2010/main" val="7779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EA77A5A-4D99-48AC-85C0-5ADDCE4E372E}"/>
              </a:ext>
            </a:extLst>
          </p:cNvPr>
          <p:cNvSpPr/>
          <p:nvPr/>
        </p:nvSpPr>
        <p:spPr>
          <a:xfrm>
            <a:off x="251520" y="2571750"/>
            <a:ext cx="8640960" cy="230425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TextBox 48">
            <a:extLst>
              <a:ext uri="{FF2B5EF4-FFF2-40B4-BE49-F238E27FC236}">
                <a16:creationId xmlns:a16="http://schemas.microsoft.com/office/drawing/2014/main" id="{D8662771-06CD-43DD-AFC0-74810EBF6749}"/>
              </a:ext>
            </a:extLst>
          </p:cNvPr>
          <p:cNvSpPr txBox="1"/>
          <p:nvPr/>
        </p:nvSpPr>
        <p:spPr>
          <a:xfrm>
            <a:off x="4236737" y="1504272"/>
            <a:ext cx="206345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考核展示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43BAF20-29B3-4C54-A64D-A638A86B8474}"/>
              </a:ext>
            </a:extLst>
          </p:cNvPr>
          <p:cNvSpPr/>
          <p:nvPr/>
        </p:nvSpPr>
        <p:spPr>
          <a:xfrm>
            <a:off x="3045600" y="2100793"/>
            <a:ext cx="14652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Bodoni MT Black" panose="02070A03080606020203" pitchFamily="18" charset="0"/>
                <a:cs typeface="+mn-ea"/>
                <a:sym typeface="+mn-lt"/>
              </a:rPr>
              <a:t>02</a:t>
            </a:r>
            <a:endParaRPr lang="zh-CN" altLang="en-US" sz="4800" spc="300" dirty="0">
              <a:solidFill>
                <a:schemeClr val="tx1">
                  <a:lumMod val="75000"/>
                  <a:lumOff val="25000"/>
                </a:schemeClr>
              </a:solidFill>
              <a:latin typeface="Bodoni MT Black" panose="02070A03080606020203" pitchFamily="18" charset="0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55E715-22B2-4701-B0A9-E99B1CCFC8D7}"/>
              </a:ext>
            </a:extLst>
          </p:cNvPr>
          <p:cNvCxnSpPr/>
          <p:nvPr/>
        </p:nvCxnSpPr>
        <p:spPr>
          <a:xfrm>
            <a:off x="3059832" y="1524663"/>
            <a:ext cx="1728192" cy="9030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5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1ide-TextBox 24">
            <a:extLst>
              <a:ext uri="{FF2B5EF4-FFF2-40B4-BE49-F238E27FC236}">
                <a16:creationId xmlns:a16="http://schemas.microsoft.com/office/drawing/2014/main" id="{9ADA601D-36F6-48D9-A2FD-B6BDC7008CCF}"/>
              </a:ext>
            </a:extLst>
          </p:cNvPr>
          <p:cNvSpPr txBox="1"/>
          <p:nvPr/>
        </p:nvSpPr>
        <p:spPr bwMode="auto">
          <a:xfrm>
            <a:off x="2677833" y="4531651"/>
            <a:ext cx="946413" cy="230833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pPr algn="ctr">
              <a:defRPr/>
            </a:pPr>
            <a:r>
              <a:rPr lang="zh-CN" altLang="en-US" sz="1400" b="1" dirty="0">
                <a:solidFill>
                  <a:schemeClr val="accent2">
                    <a:lumMod val="100000"/>
                  </a:schemeClr>
                </a:solidFill>
              </a:rPr>
              <a:t>搜索页面</a:t>
            </a:r>
          </a:p>
        </p:txBody>
      </p:sp>
      <p:sp>
        <p:nvSpPr>
          <p:cNvPr id="12" name="ïšḻïďê-TextBox 26">
            <a:extLst>
              <a:ext uri="{FF2B5EF4-FFF2-40B4-BE49-F238E27FC236}">
                <a16:creationId xmlns:a16="http://schemas.microsoft.com/office/drawing/2014/main" id="{C6A03799-25BD-4992-B489-686882023C75}"/>
              </a:ext>
            </a:extLst>
          </p:cNvPr>
          <p:cNvSpPr txBox="1"/>
          <p:nvPr/>
        </p:nvSpPr>
        <p:spPr bwMode="auto">
          <a:xfrm>
            <a:off x="7524328" y="4531650"/>
            <a:ext cx="946413" cy="230833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pPr algn="ctr">
              <a:defRPr/>
            </a:pPr>
            <a:r>
              <a:rPr lang="zh-CN" altLang="en-US" sz="1400" b="1" dirty="0">
                <a:solidFill>
                  <a:schemeClr val="accent4">
                    <a:lumMod val="100000"/>
                  </a:schemeClr>
                </a:solidFill>
              </a:rPr>
              <a:t>搜索结果页面</a:t>
            </a:r>
          </a:p>
        </p:txBody>
      </p:sp>
      <p:sp>
        <p:nvSpPr>
          <p:cNvPr id="17" name="ïšḻïďê-TextBox 28">
            <a:extLst>
              <a:ext uri="{FF2B5EF4-FFF2-40B4-BE49-F238E27FC236}">
                <a16:creationId xmlns:a16="http://schemas.microsoft.com/office/drawing/2014/main" id="{6A4ECF88-93B9-4808-87B4-B4D37473A0F0}"/>
              </a:ext>
            </a:extLst>
          </p:cNvPr>
          <p:cNvSpPr txBox="1"/>
          <p:nvPr/>
        </p:nvSpPr>
        <p:spPr bwMode="auto">
          <a:xfrm>
            <a:off x="312885" y="569113"/>
            <a:ext cx="946413" cy="230833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pPr algn="ctr">
              <a:defRPr/>
            </a:pPr>
            <a:r>
              <a:rPr lang="zh-CN" altLang="en-US" sz="1400" b="1" dirty="0">
                <a:solidFill>
                  <a:schemeClr val="accent1">
                    <a:lumMod val="100000"/>
                  </a:schemeClr>
                </a:solidFill>
              </a:rPr>
              <a:t>主页面</a:t>
            </a:r>
          </a:p>
        </p:txBody>
      </p:sp>
      <p:sp>
        <p:nvSpPr>
          <p:cNvPr id="15" name="ïšḻïďê-TextBox 30">
            <a:extLst>
              <a:ext uri="{FF2B5EF4-FFF2-40B4-BE49-F238E27FC236}">
                <a16:creationId xmlns:a16="http://schemas.microsoft.com/office/drawing/2014/main" id="{2E1A40B8-CF2C-4194-AEB6-4D360D54416E}"/>
              </a:ext>
            </a:extLst>
          </p:cNvPr>
          <p:cNvSpPr txBox="1"/>
          <p:nvPr/>
        </p:nvSpPr>
        <p:spPr bwMode="auto">
          <a:xfrm>
            <a:off x="5004048" y="569113"/>
            <a:ext cx="946413" cy="230833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pPr algn="ctr">
              <a:defRPr/>
            </a:pPr>
            <a:r>
              <a:rPr lang="zh-CN" altLang="en-US" sz="1400" b="1" dirty="0">
                <a:solidFill>
                  <a:schemeClr val="accent3"/>
                </a:solidFill>
              </a:rPr>
              <a:t>搜索建议页面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9D67EE4-9580-4ED6-90BE-D2C3BC0C175A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项目页面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0909F91-3379-474B-928A-0C1274A39B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8" r="-798"/>
          <a:stretch/>
        </p:blipFill>
        <p:spPr>
          <a:xfrm>
            <a:off x="-5283" y="900296"/>
            <a:ext cx="1828721" cy="291312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DF87F59-53BC-4503-8BE2-7CEE8F0C13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03" r="-4403"/>
          <a:stretch/>
        </p:blipFill>
        <p:spPr>
          <a:xfrm>
            <a:off x="2171789" y="1203598"/>
            <a:ext cx="1958503" cy="313084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F15F834-A4FC-4D5B-9E39-B29A66DEB5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r="555"/>
          <a:stretch/>
        </p:blipFill>
        <p:spPr>
          <a:xfrm>
            <a:off x="4644008" y="1198907"/>
            <a:ext cx="1780014" cy="231589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392A3006-1D00-4DDC-99DA-7CCA981803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738" y="1203598"/>
            <a:ext cx="1961906" cy="3130846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59430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1ide-TextBox 24">
            <a:extLst>
              <a:ext uri="{FF2B5EF4-FFF2-40B4-BE49-F238E27FC236}">
                <a16:creationId xmlns:a16="http://schemas.microsoft.com/office/drawing/2014/main" id="{9ADA601D-36F6-48D9-A2FD-B6BDC7008CCF}"/>
              </a:ext>
            </a:extLst>
          </p:cNvPr>
          <p:cNvSpPr txBox="1"/>
          <p:nvPr/>
        </p:nvSpPr>
        <p:spPr bwMode="auto">
          <a:xfrm>
            <a:off x="3625587" y="4524782"/>
            <a:ext cx="946413" cy="230833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pPr algn="ctr">
              <a:defRPr/>
            </a:pPr>
            <a:r>
              <a:rPr lang="zh-CN" altLang="en-US" sz="1400" b="1" dirty="0">
                <a:solidFill>
                  <a:schemeClr val="accent2">
                    <a:lumMod val="100000"/>
                  </a:schemeClr>
                </a:solidFill>
              </a:rPr>
              <a:t>登录选择页面</a:t>
            </a:r>
          </a:p>
        </p:txBody>
      </p:sp>
      <p:sp>
        <p:nvSpPr>
          <p:cNvPr id="17" name="ïšḻïďê-TextBox 28">
            <a:extLst>
              <a:ext uri="{FF2B5EF4-FFF2-40B4-BE49-F238E27FC236}">
                <a16:creationId xmlns:a16="http://schemas.microsoft.com/office/drawing/2014/main" id="{6A4ECF88-93B9-4808-87B4-B4D37473A0F0}"/>
              </a:ext>
            </a:extLst>
          </p:cNvPr>
          <p:cNvSpPr txBox="1"/>
          <p:nvPr/>
        </p:nvSpPr>
        <p:spPr bwMode="auto">
          <a:xfrm>
            <a:off x="611560" y="684529"/>
            <a:ext cx="946413" cy="230833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pPr algn="ctr">
              <a:defRPr/>
            </a:pPr>
            <a:r>
              <a:rPr lang="zh-CN" altLang="en-US" sz="1400" b="1" dirty="0">
                <a:solidFill>
                  <a:schemeClr val="accent1">
                    <a:lumMod val="100000"/>
                  </a:schemeClr>
                </a:solidFill>
              </a:rPr>
              <a:t>歌曲播放页面</a:t>
            </a:r>
          </a:p>
        </p:txBody>
      </p:sp>
      <p:sp>
        <p:nvSpPr>
          <p:cNvPr id="15" name="ïšḻïďê-TextBox 30">
            <a:extLst>
              <a:ext uri="{FF2B5EF4-FFF2-40B4-BE49-F238E27FC236}">
                <a16:creationId xmlns:a16="http://schemas.microsoft.com/office/drawing/2014/main" id="{2E1A40B8-CF2C-4194-AEB6-4D360D54416E}"/>
              </a:ext>
            </a:extLst>
          </p:cNvPr>
          <p:cNvSpPr txBox="1"/>
          <p:nvPr/>
        </p:nvSpPr>
        <p:spPr bwMode="auto">
          <a:xfrm>
            <a:off x="6480092" y="684528"/>
            <a:ext cx="946413" cy="230833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pPr algn="ctr">
              <a:defRPr/>
            </a:pPr>
            <a:r>
              <a:rPr lang="zh-CN" altLang="en-US" sz="1400" b="1" dirty="0">
                <a:solidFill>
                  <a:schemeClr val="accent3"/>
                </a:solidFill>
              </a:rPr>
              <a:t>用户名密码页面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9D67EE4-9580-4ED6-90BE-D2C3BC0C175A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项目页面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13D5C05-35B7-454F-800B-4659F4C75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48" y="1057671"/>
            <a:ext cx="1780013" cy="28245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D4E91D-35D2-4B57-A27C-568B8A9BC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426" y="1491630"/>
            <a:ext cx="1775422" cy="28245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AA4ABB-41B4-4939-8D2E-ACBE91AE1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293" y="1057670"/>
            <a:ext cx="1780012" cy="28245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89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8D8C2B8E-2B47-481D-B442-6797E0DAD215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3DBA3C-F3DB-4A25-BA80-9FE176A8B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9" y="677955"/>
            <a:ext cx="2714625" cy="4324350"/>
          </a:xfrm>
          <a:prstGeom prst="rect">
            <a:avLst/>
          </a:prstGeom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947BDEEC-CC0E-49EA-9CF8-3B5D3098A24B}"/>
              </a:ext>
            </a:extLst>
          </p:cNvPr>
          <p:cNvCxnSpPr>
            <a:cxnSpLocks/>
          </p:cNvCxnSpPr>
          <p:nvPr/>
        </p:nvCxnSpPr>
        <p:spPr>
          <a:xfrm>
            <a:off x="2627784" y="84355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B60407A-FA38-482D-9B48-5DB6DAD98CE3}"/>
              </a:ext>
            </a:extLst>
          </p:cNvPr>
          <p:cNvCxnSpPr>
            <a:cxnSpLocks/>
          </p:cNvCxnSpPr>
          <p:nvPr/>
        </p:nvCxnSpPr>
        <p:spPr>
          <a:xfrm>
            <a:off x="2822394" y="156363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63D41B3C-A65C-497B-9B12-CCF082C68403}"/>
              </a:ext>
            </a:extLst>
          </p:cNvPr>
          <p:cNvCxnSpPr>
            <a:cxnSpLocks/>
          </p:cNvCxnSpPr>
          <p:nvPr/>
        </p:nvCxnSpPr>
        <p:spPr>
          <a:xfrm>
            <a:off x="2741504" y="259952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4CFDD5BD-7AEE-444A-A261-E8660C239E8F}"/>
              </a:ext>
            </a:extLst>
          </p:cNvPr>
          <p:cNvCxnSpPr>
            <a:cxnSpLocks/>
          </p:cNvCxnSpPr>
          <p:nvPr/>
        </p:nvCxnSpPr>
        <p:spPr>
          <a:xfrm>
            <a:off x="2822394" y="4299942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3632954A-1039-4E05-91A7-0E735B2324C3}"/>
              </a:ext>
            </a:extLst>
          </p:cNvPr>
          <p:cNvSpPr txBox="1"/>
          <p:nvPr/>
        </p:nvSpPr>
        <p:spPr>
          <a:xfrm>
            <a:off x="4427984" y="705058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1278CB6-FA44-49BA-89FC-28B8674A9734}"/>
              </a:ext>
            </a:extLst>
          </p:cNvPr>
          <p:cNvSpPr txBox="1"/>
          <p:nvPr/>
        </p:nvSpPr>
        <p:spPr>
          <a:xfrm>
            <a:off x="4427984" y="1425138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banner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35AA722-C74C-4F48-AF85-31D19C3AF60F}"/>
              </a:ext>
            </a:extLst>
          </p:cNvPr>
          <p:cNvSpPr txBox="1"/>
          <p:nvPr/>
        </p:nvSpPr>
        <p:spPr>
          <a:xfrm>
            <a:off x="4427984" y="2512271"/>
            <a:ext cx="936104" cy="27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新歌速递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D27BD8B-DE93-4A81-A199-36343BB5792D}"/>
              </a:ext>
            </a:extLst>
          </p:cNvPr>
          <p:cNvSpPr txBox="1"/>
          <p:nvPr/>
        </p:nvSpPr>
        <p:spPr>
          <a:xfrm>
            <a:off x="4427984" y="408391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播放列表</a:t>
            </a:r>
          </a:p>
        </p:txBody>
      </p:sp>
    </p:spTree>
    <p:extLst>
      <p:ext uri="{BB962C8B-B14F-4D97-AF65-F5344CB8AC3E}">
        <p14:creationId xmlns:p14="http://schemas.microsoft.com/office/powerpoint/2010/main" val="63944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8D8C2B8E-2B47-481D-B442-6797E0DAD215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搜索页面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632954A-1039-4E05-91A7-0E735B2324C3}"/>
              </a:ext>
            </a:extLst>
          </p:cNvPr>
          <p:cNvSpPr txBox="1"/>
          <p:nvPr/>
        </p:nvSpPr>
        <p:spPr>
          <a:xfrm>
            <a:off x="3909102" y="554428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1278CB6-FA44-49BA-89FC-28B8674A9734}"/>
              </a:ext>
            </a:extLst>
          </p:cNvPr>
          <p:cNvSpPr txBox="1"/>
          <p:nvPr/>
        </p:nvSpPr>
        <p:spPr>
          <a:xfrm>
            <a:off x="3909102" y="921082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banner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35AA722-C74C-4F48-AF85-31D19C3AF60F}"/>
              </a:ext>
            </a:extLst>
          </p:cNvPr>
          <p:cNvSpPr txBox="1"/>
          <p:nvPr/>
        </p:nvSpPr>
        <p:spPr>
          <a:xfrm>
            <a:off x="3837094" y="1713172"/>
            <a:ext cx="936104" cy="27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新歌速递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D27BD8B-DE93-4A81-A199-36343BB5792D}"/>
              </a:ext>
            </a:extLst>
          </p:cNvPr>
          <p:cNvSpPr txBox="1"/>
          <p:nvPr/>
        </p:nvSpPr>
        <p:spPr>
          <a:xfrm>
            <a:off x="4045351" y="457705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播放列表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11E1DD-9959-4C41-A98E-2297C8F47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2" y="585760"/>
            <a:ext cx="2705100" cy="432435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EC3CB38-091C-4D45-BBC5-FF88F095801C}"/>
              </a:ext>
            </a:extLst>
          </p:cNvPr>
          <p:cNvCxnSpPr>
            <a:cxnSpLocks/>
          </p:cNvCxnSpPr>
          <p:nvPr/>
        </p:nvCxnSpPr>
        <p:spPr>
          <a:xfrm>
            <a:off x="3131840" y="724260"/>
            <a:ext cx="7052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089362B-B6AB-44CB-86C4-8AF7E3D83C27}"/>
              </a:ext>
            </a:extLst>
          </p:cNvPr>
          <p:cNvCxnSpPr>
            <a:cxnSpLocks/>
          </p:cNvCxnSpPr>
          <p:nvPr/>
        </p:nvCxnSpPr>
        <p:spPr>
          <a:xfrm>
            <a:off x="3131840" y="1059581"/>
            <a:ext cx="7772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8AD1662-ED5A-40EA-9C39-2F78041F3B0D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3131840" y="1851670"/>
            <a:ext cx="7052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D520812-04AB-47DE-BB01-2A1F741DF957}"/>
              </a:ext>
            </a:extLst>
          </p:cNvPr>
          <p:cNvCxnSpPr>
            <a:cxnSpLocks/>
          </p:cNvCxnSpPr>
          <p:nvPr/>
        </p:nvCxnSpPr>
        <p:spPr>
          <a:xfrm>
            <a:off x="3237339" y="4715551"/>
            <a:ext cx="5997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33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8D8C2B8E-2B47-481D-B442-6797E0DAD215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搜索建议页面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632954A-1039-4E05-91A7-0E735B2324C3}"/>
              </a:ext>
            </a:extLst>
          </p:cNvPr>
          <p:cNvSpPr txBox="1"/>
          <p:nvPr/>
        </p:nvSpPr>
        <p:spPr>
          <a:xfrm>
            <a:off x="3922476" y="823192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35AA722-C74C-4F48-AF85-31D19C3AF60F}"/>
              </a:ext>
            </a:extLst>
          </p:cNvPr>
          <p:cNvSpPr txBox="1"/>
          <p:nvPr/>
        </p:nvSpPr>
        <p:spPr>
          <a:xfrm>
            <a:off x="3837094" y="1713172"/>
            <a:ext cx="936104" cy="27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搜索建议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EC3CB38-091C-4D45-BBC5-FF88F095801C}"/>
              </a:ext>
            </a:extLst>
          </p:cNvPr>
          <p:cNvCxnSpPr>
            <a:cxnSpLocks/>
          </p:cNvCxnSpPr>
          <p:nvPr/>
        </p:nvCxnSpPr>
        <p:spPr>
          <a:xfrm flipV="1">
            <a:off x="3069113" y="961691"/>
            <a:ext cx="6332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089362B-B6AB-44CB-86C4-8AF7E3D83C27}"/>
              </a:ext>
            </a:extLst>
          </p:cNvPr>
          <p:cNvCxnSpPr>
            <a:cxnSpLocks/>
          </p:cNvCxnSpPr>
          <p:nvPr/>
        </p:nvCxnSpPr>
        <p:spPr>
          <a:xfrm>
            <a:off x="3097704" y="1846775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E816525-B403-47EB-A38C-ECF55532C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09" y="823192"/>
            <a:ext cx="2657846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1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8D8C2B8E-2B47-481D-B442-6797E0DAD215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搜索结果页面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632954A-1039-4E05-91A7-0E735B2324C3}"/>
              </a:ext>
            </a:extLst>
          </p:cNvPr>
          <p:cNvSpPr txBox="1"/>
          <p:nvPr/>
        </p:nvSpPr>
        <p:spPr>
          <a:xfrm>
            <a:off x="3995936" y="684691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35AA722-C74C-4F48-AF85-31D19C3AF60F}"/>
              </a:ext>
            </a:extLst>
          </p:cNvPr>
          <p:cNvSpPr txBox="1"/>
          <p:nvPr/>
        </p:nvSpPr>
        <p:spPr>
          <a:xfrm>
            <a:off x="3995936" y="1353132"/>
            <a:ext cx="936104" cy="27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搜索结果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EC3CB38-091C-4D45-BBC5-FF88F095801C}"/>
              </a:ext>
            </a:extLst>
          </p:cNvPr>
          <p:cNvCxnSpPr>
            <a:cxnSpLocks/>
          </p:cNvCxnSpPr>
          <p:nvPr/>
        </p:nvCxnSpPr>
        <p:spPr>
          <a:xfrm flipV="1">
            <a:off x="3097508" y="823191"/>
            <a:ext cx="6332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089362B-B6AB-44CB-86C4-8AF7E3D83C27}"/>
              </a:ext>
            </a:extLst>
          </p:cNvPr>
          <p:cNvCxnSpPr>
            <a:cxnSpLocks/>
          </p:cNvCxnSpPr>
          <p:nvPr/>
        </p:nvCxnSpPr>
        <p:spPr>
          <a:xfrm>
            <a:off x="3097508" y="1491630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80A9590-CAF4-44F9-9382-26B8A6EFD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42" y="684691"/>
            <a:ext cx="27336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0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8D8C2B8E-2B47-481D-B442-6797E0DAD215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歌曲播放页面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632954A-1039-4E05-91A7-0E735B2324C3}"/>
              </a:ext>
            </a:extLst>
          </p:cNvPr>
          <p:cNvSpPr txBox="1"/>
          <p:nvPr/>
        </p:nvSpPr>
        <p:spPr>
          <a:xfrm>
            <a:off x="3995936" y="684691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35AA722-C74C-4F48-AF85-31D19C3AF60F}"/>
              </a:ext>
            </a:extLst>
          </p:cNvPr>
          <p:cNvSpPr txBox="1"/>
          <p:nvPr/>
        </p:nvSpPr>
        <p:spPr>
          <a:xfrm>
            <a:off x="3994194" y="4587974"/>
            <a:ext cx="936104" cy="27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播放控制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EC3CB38-091C-4D45-BBC5-FF88F095801C}"/>
              </a:ext>
            </a:extLst>
          </p:cNvPr>
          <p:cNvCxnSpPr>
            <a:cxnSpLocks/>
          </p:cNvCxnSpPr>
          <p:nvPr/>
        </p:nvCxnSpPr>
        <p:spPr>
          <a:xfrm flipV="1">
            <a:off x="3097508" y="823191"/>
            <a:ext cx="6332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089362B-B6AB-44CB-86C4-8AF7E3D83C27}"/>
              </a:ext>
            </a:extLst>
          </p:cNvPr>
          <p:cNvCxnSpPr>
            <a:cxnSpLocks/>
          </p:cNvCxnSpPr>
          <p:nvPr/>
        </p:nvCxnSpPr>
        <p:spPr>
          <a:xfrm>
            <a:off x="3013296" y="4724517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C5BF6795-4872-4AE2-8B1F-62C1AF68C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3" y="614932"/>
            <a:ext cx="27432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2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8D8C2B8E-2B47-481D-B442-6797E0DAD215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滑动菜单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345D88-6F70-4931-A151-5D8D60B57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6" y="552282"/>
            <a:ext cx="2733675" cy="43148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640F086-BDBB-4636-AC3C-FA59F9A6A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28" y="548939"/>
            <a:ext cx="27241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0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EB5BE9A5-F6B9-46A1-A516-B1D9C9CFC763}"/>
              </a:ext>
            </a:extLst>
          </p:cNvPr>
          <p:cNvSpPr/>
          <p:nvPr/>
        </p:nvSpPr>
        <p:spPr>
          <a:xfrm>
            <a:off x="251520" y="2571750"/>
            <a:ext cx="8640960" cy="230425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Arrow: Pentagon 2"/>
          <p:cNvSpPr/>
          <p:nvPr/>
        </p:nvSpPr>
        <p:spPr bwMode="auto">
          <a:xfrm>
            <a:off x="1835696" y="1993589"/>
            <a:ext cx="1911170" cy="1154225"/>
          </a:xfrm>
          <a:prstGeom prst="homePlate">
            <a:avLst>
              <a:gd name="adj" fmla="val 0"/>
            </a:avLst>
          </a:prstGeom>
          <a:noFill/>
          <a:ln w="19050">
            <a:noFill/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3200" b="1" dirty="0"/>
              <a:t>目录</a:t>
            </a:r>
            <a:endParaRPr lang="en-US" altLang="zh-CN" sz="3200" b="1" dirty="0"/>
          </a:p>
          <a:p>
            <a:pPr algn="ctr"/>
            <a:r>
              <a:rPr lang="en-US" altLang="zh-CN" sz="3200" b="1" dirty="0"/>
              <a:t>CONTENT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6228184" y="699542"/>
            <a:ext cx="3259962" cy="468262"/>
            <a:chOff x="3683842" y="2956724"/>
            <a:chExt cx="3259962" cy="468262"/>
          </a:xfrm>
        </p:grpSpPr>
        <p:sp>
          <p:nvSpPr>
            <p:cNvPr id="11" name="Diamond 29"/>
            <p:cNvSpPr/>
            <p:nvPr/>
          </p:nvSpPr>
          <p:spPr>
            <a:xfrm>
              <a:off x="3683842" y="2956724"/>
              <a:ext cx="468262" cy="468262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21" name="TextBox 39"/>
            <p:cNvSpPr txBox="1"/>
            <p:nvPr/>
          </p:nvSpPr>
          <p:spPr>
            <a:xfrm>
              <a:off x="3971874" y="3097942"/>
              <a:ext cx="2971930" cy="18214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总结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923928" y="1366938"/>
            <a:ext cx="3322574" cy="468262"/>
            <a:chOff x="3683842" y="2297792"/>
            <a:chExt cx="3322574" cy="468262"/>
          </a:xfrm>
        </p:grpSpPr>
        <p:sp>
          <p:nvSpPr>
            <p:cNvPr id="13" name="Diamond 31"/>
            <p:cNvSpPr/>
            <p:nvPr/>
          </p:nvSpPr>
          <p:spPr>
            <a:xfrm>
              <a:off x="3683842" y="2297792"/>
              <a:ext cx="468262" cy="46826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9" name="TextBox 37"/>
            <p:cNvSpPr txBox="1"/>
            <p:nvPr/>
          </p:nvSpPr>
          <p:spPr>
            <a:xfrm>
              <a:off x="4034486" y="2421047"/>
              <a:ext cx="2971930" cy="18214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项目展示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923928" y="701943"/>
            <a:ext cx="3322572" cy="468262"/>
            <a:chOff x="3683844" y="1638860"/>
            <a:chExt cx="3322572" cy="468262"/>
          </a:xfrm>
        </p:grpSpPr>
        <p:sp>
          <p:nvSpPr>
            <p:cNvPr id="15" name="Diamond 33"/>
            <p:cNvSpPr/>
            <p:nvPr/>
          </p:nvSpPr>
          <p:spPr>
            <a:xfrm>
              <a:off x="3683844" y="1638860"/>
              <a:ext cx="468262" cy="468262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7" name="TextBox 35"/>
            <p:cNvSpPr txBox="1"/>
            <p:nvPr/>
          </p:nvSpPr>
          <p:spPr>
            <a:xfrm>
              <a:off x="4034486" y="1777677"/>
              <a:ext cx="2971930" cy="18214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>
                  <a:solidFill>
                    <a:schemeClr val="accent1">
                      <a:lumMod val="100000"/>
                    </a:schemeClr>
                  </a:solidFill>
                </a:rPr>
                <a:t>自我介绍</a:t>
              </a:r>
            </a:p>
          </p:txBody>
        </p: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424B3D7-71AF-4004-911D-CAE3F90B26B4}"/>
              </a:ext>
            </a:extLst>
          </p:cNvPr>
          <p:cNvCxnSpPr/>
          <p:nvPr/>
        </p:nvCxnSpPr>
        <p:spPr>
          <a:xfrm>
            <a:off x="3059832" y="1668679"/>
            <a:ext cx="1728192" cy="9030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84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8D8C2B8E-2B47-481D-B442-6797E0DAD215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登录选择页面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C537BB-6B22-4A04-A8FD-C70BA0E47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6" y="622329"/>
            <a:ext cx="27241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4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8D8C2B8E-2B47-481D-B442-6797E0DAD215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用户密码页面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C71825-A0D7-4F62-AA0E-1809C0EF7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14932"/>
            <a:ext cx="27241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2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>
            <a:extLst>
              <a:ext uri="{FF2B5EF4-FFF2-40B4-BE49-F238E27FC236}">
                <a16:creationId xmlns:a16="http://schemas.microsoft.com/office/drawing/2014/main" id="{D0CB93EF-BCB0-46FA-8B43-AB713D94A5D8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09523FD-C655-4ABF-AF5A-F821FDFECC69}"/>
              </a:ext>
            </a:extLst>
          </p:cNvPr>
          <p:cNvSpPr txBox="1"/>
          <p:nvPr/>
        </p:nvSpPr>
        <p:spPr>
          <a:xfrm rot="21257381">
            <a:off x="3566111" y="1563808"/>
            <a:ext cx="1529043" cy="1568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72E53DF-AE35-468C-9E50-F92FBC92A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54" y="894320"/>
            <a:ext cx="3526186" cy="1194619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2C041FBE-5B5E-4F99-93DC-05BEDA8CD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6" y="2088939"/>
            <a:ext cx="3864025" cy="89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3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>
            <a:extLst>
              <a:ext uri="{FF2B5EF4-FFF2-40B4-BE49-F238E27FC236}">
                <a16:creationId xmlns:a16="http://schemas.microsoft.com/office/drawing/2014/main" id="{D0CB93EF-BCB0-46FA-8B43-AB713D94A5D8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09523FD-C655-4ABF-AF5A-F821FDFECC69}"/>
              </a:ext>
            </a:extLst>
          </p:cNvPr>
          <p:cNvSpPr txBox="1"/>
          <p:nvPr/>
        </p:nvSpPr>
        <p:spPr>
          <a:xfrm rot="21257381">
            <a:off x="3566111" y="1563155"/>
            <a:ext cx="1529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爽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60A7659-1A29-4941-A6BB-9BFD9D33F885}"/>
              </a:ext>
            </a:extLst>
          </p:cNvPr>
          <p:cNvSpPr txBox="1"/>
          <p:nvPr/>
        </p:nvSpPr>
        <p:spPr>
          <a:xfrm>
            <a:off x="869296" y="1213981"/>
            <a:ext cx="1872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05C1D6F-6A13-4EB6-BB21-B44E2D7D7030}"/>
              </a:ext>
            </a:extLst>
          </p:cNvPr>
          <p:cNvCxnSpPr/>
          <p:nvPr/>
        </p:nvCxnSpPr>
        <p:spPr>
          <a:xfrm flipH="1">
            <a:off x="755576" y="915566"/>
            <a:ext cx="1512168" cy="12961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2604A8B-4E47-4BF7-ABE9-BA54FBE123C2}"/>
              </a:ext>
            </a:extLst>
          </p:cNvPr>
          <p:cNvCxnSpPr/>
          <p:nvPr/>
        </p:nvCxnSpPr>
        <p:spPr>
          <a:xfrm>
            <a:off x="632416" y="842617"/>
            <a:ext cx="1758488" cy="15121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81C06923-1233-4822-A625-BED9289B5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213981"/>
            <a:ext cx="2705100" cy="6953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B0F9772-DD57-4E20-8AFA-77D8DA9BA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39" y="1957285"/>
            <a:ext cx="26955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>
            <a:extLst>
              <a:ext uri="{FF2B5EF4-FFF2-40B4-BE49-F238E27FC236}">
                <a16:creationId xmlns:a16="http://schemas.microsoft.com/office/drawing/2014/main" id="{D0CB93EF-BCB0-46FA-8B43-AB713D94A5D8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1C06923-1233-4822-A625-BED9289B5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213981"/>
            <a:ext cx="2705100" cy="6953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B0F9772-DD57-4E20-8AFA-77D8DA9BA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39" y="1957285"/>
            <a:ext cx="2695575" cy="12668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61F311-D3F1-48FB-8BF7-95CBC9CCD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54" y="1272196"/>
            <a:ext cx="4352846" cy="25717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53B8C7A-D748-4759-80D1-3C283755C663}"/>
              </a:ext>
            </a:extLst>
          </p:cNvPr>
          <p:cNvSpPr txBox="1"/>
          <p:nvPr/>
        </p:nvSpPr>
        <p:spPr>
          <a:xfrm rot="19527125">
            <a:off x="719982" y="2908720"/>
            <a:ext cx="625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</a:t>
            </a:r>
          </a:p>
        </p:txBody>
      </p:sp>
    </p:spTree>
    <p:extLst>
      <p:ext uri="{BB962C8B-B14F-4D97-AF65-F5344CB8AC3E}">
        <p14:creationId xmlns:p14="http://schemas.microsoft.com/office/powerpoint/2010/main" val="407912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>
            <a:extLst>
              <a:ext uri="{FF2B5EF4-FFF2-40B4-BE49-F238E27FC236}">
                <a16:creationId xmlns:a16="http://schemas.microsoft.com/office/drawing/2014/main" id="{D0CB93EF-BCB0-46FA-8B43-AB713D94A5D8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011D5B-FA89-4875-B6B9-354F7D22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5347">
            <a:off x="1115616" y="1203598"/>
            <a:ext cx="2714625" cy="342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EE295A-DB88-4BAA-9BE6-D23537126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181">
            <a:off x="1393716" y="2219468"/>
            <a:ext cx="2695575" cy="12668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B13BC7-4093-4DC4-AA57-1BE3B5E35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4648">
            <a:off x="4927557" y="1091164"/>
            <a:ext cx="2657846" cy="233395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B36434D-567B-414A-8CFD-7E8BC54F56ED}"/>
              </a:ext>
            </a:extLst>
          </p:cNvPr>
          <p:cNvSpPr txBox="1"/>
          <p:nvPr/>
        </p:nvSpPr>
        <p:spPr>
          <a:xfrm>
            <a:off x="3275856" y="1707654"/>
            <a:ext cx="2720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畅通无阻</a:t>
            </a:r>
          </a:p>
        </p:txBody>
      </p:sp>
    </p:spTree>
    <p:extLst>
      <p:ext uri="{BB962C8B-B14F-4D97-AF65-F5344CB8AC3E}">
        <p14:creationId xmlns:p14="http://schemas.microsoft.com/office/powerpoint/2010/main" val="60992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57D5207F-29BB-4E35-97A0-5C9429CCA0EE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720683-241E-4FE9-ABE2-C6BF1E249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06" y="1062954"/>
            <a:ext cx="5267102" cy="259228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B17A690-69BE-4744-A58F-49BC3C5AF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40" y="1203598"/>
            <a:ext cx="1971950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4076555-9CCC-43F2-A239-C92506D012E1}"/>
              </a:ext>
            </a:extLst>
          </p:cNvPr>
          <p:cNvSpPr/>
          <p:nvPr/>
        </p:nvSpPr>
        <p:spPr>
          <a:xfrm>
            <a:off x="251520" y="2571750"/>
            <a:ext cx="8640960" cy="230425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TextBox 48">
            <a:extLst>
              <a:ext uri="{FF2B5EF4-FFF2-40B4-BE49-F238E27FC236}">
                <a16:creationId xmlns:a16="http://schemas.microsoft.com/office/drawing/2014/main" id="{E7729E20-36DB-4BB9-89DA-98EAD36A24B4}"/>
              </a:ext>
            </a:extLst>
          </p:cNvPr>
          <p:cNvSpPr txBox="1"/>
          <p:nvPr/>
        </p:nvSpPr>
        <p:spPr>
          <a:xfrm>
            <a:off x="4236737" y="1504272"/>
            <a:ext cx="206345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总结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B9A8E8-59DD-4EAD-A373-FB5A9A129D80}"/>
              </a:ext>
            </a:extLst>
          </p:cNvPr>
          <p:cNvSpPr/>
          <p:nvPr/>
        </p:nvSpPr>
        <p:spPr>
          <a:xfrm>
            <a:off x="3045600" y="2100793"/>
            <a:ext cx="14652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Bodoni MT Black" panose="02070A03080606020203" pitchFamily="18" charset="0"/>
                <a:cs typeface="+mn-ea"/>
                <a:sym typeface="+mn-lt"/>
              </a:rPr>
              <a:t>03</a:t>
            </a:r>
            <a:endParaRPr lang="zh-CN" altLang="en-US" sz="4800" spc="300" dirty="0">
              <a:solidFill>
                <a:schemeClr val="tx1">
                  <a:lumMod val="75000"/>
                  <a:lumOff val="25000"/>
                </a:schemeClr>
              </a:solidFill>
              <a:latin typeface="Bodoni MT Black" panose="02070A03080606020203" pitchFamily="18" charset="0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C3A2B56-D06F-4CE6-AFBE-2D84763714DB}"/>
              </a:ext>
            </a:extLst>
          </p:cNvPr>
          <p:cNvCxnSpPr/>
          <p:nvPr/>
        </p:nvCxnSpPr>
        <p:spPr>
          <a:xfrm>
            <a:off x="3059832" y="1524663"/>
            <a:ext cx="1728192" cy="9030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09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C1FEAE75-4CD0-4498-9DE2-4117356F8960}"/>
              </a:ext>
            </a:extLst>
          </p:cNvPr>
          <p:cNvSpPr txBox="1">
            <a:spLocks/>
          </p:cNvSpPr>
          <p:nvPr/>
        </p:nvSpPr>
        <p:spPr>
          <a:xfrm>
            <a:off x="862691" y="763742"/>
            <a:ext cx="828989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心态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55A86AF1-F31C-4B77-B7DD-161A14288C2E}"/>
              </a:ext>
            </a:extLst>
          </p:cNvPr>
          <p:cNvSpPr txBox="1">
            <a:spLocks/>
          </p:cNvSpPr>
          <p:nvPr/>
        </p:nvSpPr>
        <p:spPr>
          <a:xfrm>
            <a:off x="3737196" y="2192273"/>
            <a:ext cx="13388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学到了什么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594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407CD94-1816-4C17-A913-7DA88940687C}"/>
              </a:ext>
            </a:extLst>
          </p:cNvPr>
          <p:cNvSpPr/>
          <p:nvPr/>
        </p:nvSpPr>
        <p:spPr>
          <a:xfrm>
            <a:off x="251520" y="2571750"/>
            <a:ext cx="8640960" cy="230425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B74180-6CE5-4ECB-A80B-927CAA25A69C}"/>
              </a:ext>
            </a:extLst>
          </p:cNvPr>
          <p:cNvSpPr/>
          <p:nvPr/>
        </p:nvSpPr>
        <p:spPr>
          <a:xfrm>
            <a:off x="1115616" y="2139702"/>
            <a:ext cx="360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THANK YOU</a:t>
            </a:r>
            <a:endParaRPr kumimoji="1"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2D5FC6F-0022-4F31-BD9C-1AF3BA72507C}"/>
              </a:ext>
            </a:extLst>
          </p:cNvPr>
          <p:cNvCxnSpPr/>
          <p:nvPr/>
        </p:nvCxnSpPr>
        <p:spPr>
          <a:xfrm>
            <a:off x="3059832" y="1524663"/>
            <a:ext cx="1728192" cy="9030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94C7A59-F159-4EEC-ABCF-7EA7B7DD843C}"/>
              </a:ext>
            </a:extLst>
          </p:cNvPr>
          <p:cNvSpPr/>
          <p:nvPr/>
        </p:nvSpPr>
        <p:spPr>
          <a:xfrm>
            <a:off x="251520" y="2571750"/>
            <a:ext cx="8640960" cy="230425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TextBox 48"/>
          <p:cNvSpPr txBox="1"/>
          <p:nvPr/>
        </p:nvSpPr>
        <p:spPr>
          <a:xfrm>
            <a:off x="3778221" y="1474787"/>
            <a:ext cx="29737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avie" panose="04040805050809020602" pitchFamily="82" charset="0"/>
                <a:ea typeface="华康雅宋体W9(P)" panose="02020900000000000000" pitchFamily="18" charset="-122"/>
                <a:cs typeface="+mn-ea"/>
                <a:sym typeface="+mn-lt"/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自我介绍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372F2A5-80B5-421E-9360-4A0B9BDABFDB}"/>
              </a:ext>
            </a:extLst>
          </p:cNvPr>
          <p:cNvSpPr/>
          <p:nvPr/>
        </p:nvSpPr>
        <p:spPr>
          <a:xfrm>
            <a:off x="3045600" y="2100793"/>
            <a:ext cx="14652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Bodoni MT Black" panose="02070A03080606020203" pitchFamily="18" charset="0"/>
                <a:cs typeface="+mn-ea"/>
                <a:sym typeface="+mn-lt"/>
              </a:rPr>
              <a:t>01</a:t>
            </a:r>
            <a:endParaRPr lang="zh-CN" altLang="en-US" sz="4800" spc="300" dirty="0">
              <a:solidFill>
                <a:schemeClr val="tx1">
                  <a:lumMod val="75000"/>
                  <a:lumOff val="25000"/>
                </a:schemeClr>
              </a:solidFill>
              <a:latin typeface="Bodoni MT Black" panose="02070A03080606020203" pitchFamily="18" charset="0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5D1302F-7774-4BC2-A9B9-A4641A590FA8}"/>
              </a:ext>
            </a:extLst>
          </p:cNvPr>
          <p:cNvCxnSpPr/>
          <p:nvPr/>
        </p:nvCxnSpPr>
        <p:spPr>
          <a:xfrm>
            <a:off x="3059832" y="1524663"/>
            <a:ext cx="1728192" cy="9030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3F8E275D-21F7-488D-A4EB-7A0DA4A2A50E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79DD733-6D09-444E-ABE5-E174160869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915566"/>
            <a:ext cx="3024336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5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3F8E275D-21F7-488D-A4EB-7A0DA4A2A50E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79DD733-6D09-444E-ABE5-E174160869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915566"/>
            <a:ext cx="3024336" cy="2016224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5E3F764-1D04-4BFE-B8A1-7CE121CE7A2E}"/>
              </a:ext>
            </a:extLst>
          </p:cNvPr>
          <p:cNvCxnSpPr>
            <a:cxnSpLocks/>
          </p:cNvCxnSpPr>
          <p:nvPr/>
        </p:nvCxnSpPr>
        <p:spPr>
          <a:xfrm>
            <a:off x="1907704" y="771550"/>
            <a:ext cx="3744416" cy="23762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0A930AE-6AD9-47D3-B0FE-10B4768A47D5}"/>
              </a:ext>
            </a:extLst>
          </p:cNvPr>
          <p:cNvCxnSpPr>
            <a:cxnSpLocks/>
          </p:cNvCxnSpPr>
          <p:nvPr/>
        </p:nvCxnSpPr>
        <p:spPr>
          <a:xfrm flipH="1">
            <a:off x="1907704" y="771550"/>
            <a:ext cx="3456384" cy="24482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59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3F8E275D-21F7-488D-A4EB-7A0DA4A2A50E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25649E-A897-4E98-987F-DAECDA0B3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8" y="1923678"/>
            <a:ext cx="2760741" cy="239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3F8E275D-21F7-488D-A4EB-7A0DA4A2A50E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25649E-A897-4E98-987F-DAECDA0B3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8" y="1923678"/>
            <a:ext cx="2760741" cy="23945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41E001-3224-4286-BE24-01B1F51D4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81" y="1563638"/>
            <a:ext cx="3528392" cy="239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4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3F8E275D-21F7-488D-A4EB-7A0DA4A2A50E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D2E900-CA5E-4F4B-BCE9-AD999DB3AE44}"/>
              </a:ext>
            </a:extLst>
          </p:cNvPr>
          <p:cNvSpPr txBox="1"/>
          <p:nvPr/>
        </p:nvSpPr>
        <p:spPr>
          <a:xfrm>
            <a:off x="2195736" y="1707654"/>
            <a:ext cx="1457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优点？</a:t>
            </a:r>
          </a:p>
        </p:txBody>
      </p:sp>
    </p:spTree>
    <p:extLst>
      <p:ext uri="{BB962C8B-B14F-4D97-AF65-F5344CB8AC3E}">
        <p14:creationId xmlns:p14="http://schemas.microsoft.com/office/powerpoint/2010/main" val="301582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3F8E275D-21F7-488D-A4EB-7A0DA4A2A50E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D2E900-CA5E-4F4B-BCE9-AD999DB3AE44}"/>
              </a:ext>
            </a:extLst>
          </p:cNvPr>
          <p:cNvSpPr txBox="1"/>
          <p:nvPr/>
        </p:nvSpPr>
        <p:spPr>
          <a:xfrm>
            <a:off x="2195736" y="1707654"/>
            <a:ext cx="1457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1D246A-BD5A-468A-9F60-AEB909ACBAE0}"/>
              </a:ext>
            </a:extLst>
          </p:cNvPr>
          <p:cNvSpPr txBox="1"/>
          <p:nvPr/>
        </p:nvSpPr>
        <p:spPr>
          <a:xfrm>
            <a:off x="3995936" y="1507599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上进</a:t>
            </a:r>
          </a:p>
        </p:txBody>
      </p:sp>
    </p:spTree>
    <p:extLst>
      <p:ext uri="{BB962C8B-B14F-4D97-AF65-F5344CB8AC3E}">
        <p14:creationId xmlns:p14="http://schemas.microsoft.com/office/powerpoint/2010/main" val="3029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cf2d32b-bbe3-4c51-a0fc-8e6ad24a62e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cf2d32b-bbe3-4c51-a0fc-8e6ad24a62e5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9AC3D1"/>
      </a:accent1>
      <a:accent2>
        <a:srgbClr val="A28185"/>
      </a:accent2>
      <a:accent3>
        <a:srgbClr val="9AC3D1"/>
      </a:accent3>
      <a:accent4>
        <a:srgbClr val="A28185"/>
      </a:accent4>
      <a:accent5>
        <a:srgbClr val="9AC3D1"/>
      </a:accent5>
      <a:accent6>
        <a:srgbClr val="A28185"/>
      </a:accent6>
      <a:hlink>
        <a:srgbClr val="F01306"/>
      </a:hlink>
      <a:folHlink>
        <a:srgbClr val="FF6F0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AC3D1"/>
    </a:accent1>
    <a:accent2>
      <a:srgbClr val="A28185"/>
    </a:accent2>
    <a:accent3>
      <a:srgbClr val="9AC3D1"/>
    </a:accent3>
    <a:accent4>
      <a:srgbClr val="A28185"/>
    </a:accent4>
    <a:accent5>
      <a:srgbClr val="9AC3D1"/>
    </a:accent5>
    <a:accent6>
      <a:srgbClr val="A28185"/>
    </a:accent6>
    <a:hlink>
      <a:srgbClr val="F01306"/>
    </a:hlink>
    <a:folHlink>
      <a:srgbClr val="FF6F0F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AC3D1"/>
    </a:accent1>
    <a:accent2>
      <a:srgbClr val="A28185"/>
    </a:accent2>
    <a:accent3>
      <a:srgbClr val="9AC3D1"/>
    </a:accent3>
    <a:accent4>
      <a:srgbClr val="A28185"/>
    </a:accent4>
    <a:accent5>
      <a:srgbClr val="9AC3D1"/>
    </a:accent5>
    <a:accent6>
      <a:srgbClr val="A28185"/>
    </a:accent6>
    <a:hlink>
      <a:srgbClr val="F01306"/>
    </a:hlink>
    <a:folHlink>
      <a:srgbClr val="FF6F0F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AC3D1"/>
    </a:accent1>
    <a:accent2>
      <a:srgbClr val="A28185"/>
    </a:accent2>
    <a:accent3>
      <a:srgbClr val="9AC3D1"/>
    </a:accent3>
    <a:accent4>
      <a:srgbClr val="A28185"/>
    </a:accent4>
    <a:accent5>
      <a:srgbClr val="9AC3D1"/>
    </a:accent5>
    <a:accent6>
      <a:srgbClr val="A28185"/>
    </a:accent6>
    <a:hlink>
      <a:srgbClr val="F01306"/>
    </a:hlink>
    <a:folHlink>
      <a:srgbClr val="FF6F0F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AC3D1"/>
    </a:accent1>
    <a:accent2>
      <a:srgbClr val="A28185"/>
    </a:accent2>
    <a:accent3>
      <a:srgbClr val="9AC3D1"/>
    </a:accent3>
    <a:accent4>
      <a:srgbClr val="A28185"/>
    </a:accent4>
    <a:accent5>
      <a:srgbClr val="9AC3D1"/>
    </a:accent5>
    <a:accent6>
      <a:srgbClr val="A28185"/>
    </a:accent6>
    <a:hlink>
      <a:srgbClr val="F01306"/>
    </a:hlink>
    <a:folHlink>
      <a:srgbClr val="FF6F0F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AC3D1"/>
    </a:accent1>
    <a:accent2>
      <a:srgbClr val="A28185"/>
    </a:accent2>
    <a:accent3>
      <a:srgbClr val="9AC3D1"/>
    </a:accent3>
    <a:accent4>
      <a:srgbClr val="A28185"/>
    </a:accent4>
    <a:accent5>
      <a:srgbClr val="9AC3D1"/>
    </a:accent5>
    <a:accent6>
      <a:srgbClr val="A28185"/>
    </a:accent6>
    <a:hlink>
      <a:srgbClr val="F01306"/>
    </a:hlink>
    <a:folHlink>
      <a:srgbClr val="FF6F0F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AC3D1"/>
    </a:accent1>
    <a:accent2>
      <a:srgbClr val="A28185"/>
    </a:accent2>
    <a:accent3>
      <a:srgbClr val="9AC3D1"/>
    </a:accent3>
    <a:accent4>
      <a:srgbClr val="A28185"/>
    </a:accent4>
    <a:accent5>
      <a:srgbClr val="9AC3D1"/>
    </a:accent5>
    <a:accent6>
      <a:srgbClr val="A28185"/>
    </a:accent6>
    <a:hlink>
      <a:srgbClr val="F01306"/>
    </a:hlink>
    <a:folHlink>
      <a:srgbClr val="FF6F0F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AC3D1"/>
    </a:accent1>
    <a:accent2>
      <a:srgbClr val="A28185"/>
    </a:accent2>
    <a:accent3>
      <a:srgbClr val="9AC3D1"/>
    </a:accent3>
    <a:accent4>
      <a:srgbClr val="A28185"/>
    </a:accent4>
    <a:accent5>
      <a:srgbClr val="9AC3D1"/>
    </a:accent5>
    <a:accent6>
      <a:srgbClr val="A28185"/>
    </a:accent6>
    <a:hlink>
      <a:srgbClr val="F01306"/>
    </a:hlink>
    <a:folHlink>
      <a:srgbClr val="FF6F0F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AC3D1"/>
    </a:accent1>
    <a:accent2>
      <a:srgbClr val="A28185"/>
    </a:accent2>
    <a:accent3>
      <a:srgbClr val="9AC3D1"/>
    </a:accent3>
    <a:accent4>
      <a:srgbClr val="A28185"/>
    </a:accent4>
    <a:accent5>
      <a:srgbClr val="9AC3D1"/>
    </a:accent5>
    <a:accent6>
      <a:srgbClr val="A28185"/>
    </a:accent6>
    <a:hlink>
      <a:srgbClr val="F01306"/>
    </a:hlink>
    <a:folHlink>
      <a:srgbClr val="FF6F0F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AC3D1"/>
    </a:accent1>
    <a:accent2>
      <a:srgbClr val="A28185"/>
    </a:accent2>
    <a:accent3>
      <a:srgbClr val="9AC3D1"/>
    </a:accent3>
    <a:accent4>
      <a:srgbClr val="A28185"/>
    </a:accent4>
    <a:accent5>
      <a:srgbClr val="9AC3D1"/>
    </a:accent5>
    <a:accent6>
      <a:srgbClr val="A28185"/>
    </a:accent6>
    <a:hlink>
      <a:srgbClr val="F01306"/>
    </a:hlink>
    <a:folHlink>
      <a:srgbClr val="FF6F0F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AC3D1"/>
    </a:accent1>
    <a:accent2>
      <a:srgbClr val="A28185"/>
    </a:accent2>
    <a:accent3>
      <a:srgbClr val="9AC3D1"/>
    </a:accent3>
    <a:accent4>
      <a:srgbClr val="A28185"/>
    </a:accent4>
    <a:accent5>
      <a:srgbClr val="9AC3D1"/>
    </a:accent5>
    <a:accent6>
      <a:srgbClr val="A28185"/>
    </a:accent6>
    <a:hlink>
      <a:srgbClr val="F01306"/>
    </a:hlink>
    <a:folHlink>
      <a:srgbClr val="FF6F0F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AC3D1"/>
    </a:accent1>
    <a:accent2>
      <a:srgbClr val="A28185"/>
    </a:accent2>
    <a:accent3>
      <a:srgbClr val="9AC3D1"/>
    </a:accent3>
    <a:accent4>
      <a:srgbClr val="A28185"/>
    </a:accent4>
    <a:accent5>
      <a:srgbClr val="9AC3D1"/>
    </a:accent5>
    <a:accent6>
      <a:srgbClr val="A28185"/>
    </a:accent6>
    <a:hlink>
      <a:srgbClr val="F01306"/>
    </a:hlink>
    <a:folHlink>
      <a:srgbClr val="FF6F0F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AC3D1"/>
    </a:accent1>
    <a:accent2>
      <a:srgbClr val="A28185"/>
    </a:accent2>
    <a:accent3>
      <a:srgbClr val="9AC3D1"/>
    </a:accent3>
    <a:accent4>
      <a:srgbClr val="A28185"/>
    </a:accent4>
    <a:accent5>
      <a:srgbClr val="9AC3D1"/>
    </a:accent5>
    <a:accent6>
      <a:srgbClr val="A28185"/>
    </a:accent6>
    <a:hlink>
      <a:srgbClr val="F01306"/>
    </a:hlink>
    <a:folHlink>
      <a:srgbClr val="FF6F0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3104</TotalTime>
  <Words>127</Words>
  <Application>Microsoft Office PowerPoint</Application>
  <PresentationFormat>全屏显示(16:9)</PresentationFormat>
  <Paragraphs>78</Paragraphs>
  <Slides>29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微软雅黑</vt:lpstr>
      <vt:lpstr>Arial</vt:lpstr>
      <vt:lpstr>Bodoni MT Black</vt:lpstr>
      <vt:lpstr>Calibri</vt:lpstr>
      <vt:lpstr>Impact</vt:lpstr>
      <vt:lpstr>Ravie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user</dc:creator>
  <cp:keywords>第一PPT模板网-WWW.1PPT.COM</cp:keywords>
  <cp:lastModifiedBy>家荣 陈</cp:lastModifiedBy>
  <cp:revision>261</cp:revision>
  <dcterms:created xsi:type="dcterms:W3CDTF">2015-12-11T17:46:17Z</dcterms:created>
  <dcterms:modified xsi:type="dcterms:W3CDTF">2021-05-15T12:51:18Z</dcterms:modified>
</cp:coreProperties>
</file>